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56" r:id="rId6"/>
    <p:sldId id="269" r:id="rId7"/>
    <p:sldId id="364" r:id="rId8"/>
    <p:sldId id="365" r:id="rId9"/>
    <p:sldId id="367" r:id="rId10"/>
    <p:sldId id="368" r:id="rId11"/>
    <p:sldId id="374" r:id="rId12"/>
    <p:sldId id="373" r:id="rId13"/>
    <p:sldId id="372" r:id="rId14"/>
    <p:sldId id="369" r:id="rId15"/>
    <p:sldId id="366" r:id="rId16"/>
    <p:sldId id="371" r:id="rId17"/>
    <p:sldId id="370" r:id="rId18"/>
    <p:sldId id="375" r:id="rId19"/>
    <p:sldId id="376" r:id="rId20"/>
    <p:sldId id="378" r:id="rId21"/>
    <p:sldId id="377" r:id="rId22"/>
    <p:sldId id="380" r:id="rId23"/>
    <p:sldId id="379" r:id="rId24"/>
    <p:sldId id="382" r:id="rId25"/>
    <p:sldId id="381" r:id="rId26"/>
    <p:sldId id="384" r:id="rId27"/>
    <p:sldId id="383" r:id="rId28"/>
    <p:sldId id="385" r:id="rId29"/>
    <p:sldId id="362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35BD-D540-4BC4-8E97-A6B05B6DF019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3F77-2587-4A1B-B20B-FCA0FD2986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>
            <a:extLst>
              <a:ext uri="{FF2B5EF4-FFF2-40B4-BE49-F238E27FC236}">
                <a16:creationId xmlns:a16="http://schemas.microsoft.com/office/drawing/2014/main" id="{AF820C25-B9B7-4CCC-B591-AB8B943B4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Tijdelijke aanduiding voor notities 2">
            <a:extLst>
              <a:ext uri="{FF2B5EF4-FFF2-40B4-BE49-F238E27FC236}">
                <a16:creationId xmlns:a16="http://schemas.microsoft.com/office/drawing/2014/main" id="{7ABFBFE9-B563-4383-8198-B8661AAA7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7348" name="Tijdelijke aanduiding voor dianummer 3">
            <a:extLst>
              <a:ext uri="{FF2B5EF4-FFF2-40B4-BE49-F238E27FC236}">
                <a16:creationId xmlns:a16="http://schemas.microsoft.com/office/drawing/2014/main" id="{0578673B-74CA-4B58-87BE-D2ACFEBD1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7D98D-44F8-4CE4-83FB-AED563F9EE61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9F2F5-6E84-4D06-A45B-CB9B869C7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F4F582-5FF5-469A-AF7E-3E4B62CD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7BA63A-7946-4B0D-A349-7CE77104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8D284-A1FF-4523-86E8-1EB048F6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FD186E-E27B-42B1-B4E7-4976299A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99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7955B-2D5E-44D0-86C7-6C435154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D28684-E030-4081-BB9B-EE9A989B0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4272F-4BA4-4FD7-9B05-AE35CA61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B3FEDF-CF17-4D4F-BBEA-5EDCDAD5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4B21C8-C8AF-496C-8551-A523B1A5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79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830C6D-F1ED-4B4B-85FD-74AC3D30E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51D6F9-BEF6-4BB8-B7EB-09CD6F6B0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3815EC-B123-45B4-9199-0E39ECA2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D0E11-2721-4C68-AB91-4FDA0E56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0F1A-D1FF-4CD3-8825-C43B1AE5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0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1149A-AAED-4FE5-BEF0-CFC0D863D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7C31FC-DABC-4464-AE7D-C1F5BFD3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9D2DE-22D5-4A14-B201-6D1F591A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C08E71-2E4E-449D-B813-83429EDA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DFCE96-27ED-4211-8735-A4BB9276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EB9D-87BE-4F58-B389-E77FE016D0A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92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985C7-F889-415E-A7AE-4996967A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8AA2FC-7C37-4427-ABA6-82BB3641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3B409-6C68-4FE8-816B-8A194BE6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0C24C0-F24C-4CDB-8E77-4705442A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6C0E2-9339-43DA-AB03-C3FFC7D8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7726-1AB7-4D6F-96B4-D1E60C83324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311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22E44-D234-4E7A-9370-B40FCD88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34FDEA-FB68-413F-A601-38D21CB75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E1708-0190-4E6D-9E05-30FFFD6B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DB1EA4-E50B-4B9F-840C-0E83A6D2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F5EB58-D4A9-4FEB-AD3A-F2899561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8FDB-DA03-4F8D-9D4B-16BA8EA567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453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771E7-5BBC-4101-A3B8-A527EF53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A6ED0E-3BC7-4E91-A532-4FE94DCB4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B2027D-D30E-4C80-9F16-1B06C0A0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C93B477-DE6E-4E4F-B170-7B878493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6CDA406-07E7-482E-8D5A-4FF36381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DCDCF11-A1A4-4FAD-8536-1001F362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C008-DA97-48EF-85C3-7347EC75D4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701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DF817-2ABB-453D-B2D7-6942C849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65712A-90E5-4228-A445-46CCA59C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F30AF1-6E04-4A62-8520-BB966F873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2E0674-5938-4C01-8772-5687534ED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66732D-F180-45DF-A57A-FDC23953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73D1EB9-3389-4E02-B182-CCE4A2F8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F9A859B-06DF-491B-85C2-D4E797DD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C18C14C9-117B-4A06-8D18-1C19CFF7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B173-CAD6-400F-BF13-3D5112BD724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432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D465C-EBF2-4923-BA3B-184FFCB1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2F9EC1B-BB82-414E-B0EA-C26C1D7F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7B527A1-D4AB-441A-87D1-D744946D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4B14DCA-B2B7-43EE-BCEC-FC748768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8AD5-F00E-441C-816B-9695B7449FE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78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5DF7532-DFF8-4595-B037-8061B71D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CE6A217-052A-474E-8C21-FA16E765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B0A9D400-E0A1-42B5-A5F3-879F4449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D1D4-B529-46C9-981D-BE9CECCAD1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4206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59DEA-6356-4080-ABDE-F2F0157A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AA8595-D4B9-4ACE-9A85-3BC51366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2AF4E5-E474-458C-A39B-2C7E6984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7C0B18E-2C69-4F9C-9D5C-B881402A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54B47C7-0043-4F7C-8330-5BDFC024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BE6A244-8F9F-48D5-B218-F79C3782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836F-2825-4E2B-8B09-0FA0EBDFC65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033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E5E10-C65E-4818-BE54-5CA8FA9A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9F988C-0126-4FE7-92B7-A6DFEC4DA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F4D394-750D-4D64-B8A4-6C6084F0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79550A-D82D-41A7-860C-79832B88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59DF5-0015-4822-91C9-38E80692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4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9AB67-F1D2-4952-B6AC-F4583D4F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9A5E5E-06E9-4F89-B52E-6FDA27A33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96A7A1-A5DE-4B72-90EE-DE3F6CE5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FC8CC17-E4E4-4A13-B286-91686E67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75CA030-626B-45B0-BD3A-4B4F841B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4A24853-4AB0-45B0-BC6C-FE07DB65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912B-7969-4A59-B1F6-4C57C6B726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6372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8F0EF-7B5B-4B17-B652-32E69E72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0FC9D9-58A5-4C43-BB38-D7DA6235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35DD41-B22F-4C81-9565-B135327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1F4F3C-DF75-4CEA-9304-D5F85F80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D7ECAB-7169-43AE-AEAE-BB5273F9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7D57-F6C3-4016-AED4-F8D2587088A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900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E8BC82-6E48-4851-8A1E-FF2EA0CE3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D0F625-1D85-44E6-B7AA-9429C38F0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403A2F-6AB5-4AFB-A109-9DE9A2D9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289A86-C9DE-4E59-9565-B9EB5DCE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213FD8-8977-474A-BBE8-3322FB9C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DD50-B4BD-43D2-AB9A-6506E23B3A8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82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6CB83-5A6D-4506-BA4E-A48E8E87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58DBB8-57D7-4B16-9AC2-9DC14FBE4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A5BB54-C5A5-4956-B1E5-6B0F43F1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4CE4B-B9CC-4945-B9ED-171642EB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CD49E8-7D52-4993-8588-061EA3C9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7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DEFC3-316F-4132-8B38-DF4C71FF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83AFD6-7BC9-43D4-B6B3-651463D5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008D85-1328-48BF-9D4C-51708E692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1D53F1-C35E-4CD9-A500-56D3EBF6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6D3A67-3386-4B90-BB81-C16B50C9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6A6D05-47A7-47FA-B4B0-C658699D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39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A53D1-5396-403B-9ED9-5732A79B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FCB2C0-CC28-482E-9E7B-1F8912EA8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A0DBDE-7B32-457C-8993-3C611D6BE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91D666-66BF-46F3-BBF7-35A544400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AD32DF-82B1-4D9D-997A-ACBE6354E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D3499A-EDB2-468A-91BA-42E575B1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61C6E1-248C-4A41-A1A5-F447033E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7E5F31-C190-4629-AB5E-75DF492C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75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64F9E-F18C-4EC9-BD5E-7FAC0C1F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8A946A-D432-4738-9E0F-DDF2F58E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66A10E-A3F7-440B-A7A7-608122CD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A7810E-5EFB-44D7-AECE-7563C603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5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D053D3-C82E-487D-89B0-A5E9EC91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C82457-B2C3-44AD-87DA-1116AB19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1EC4C8-488F-460E-9195-E681DA70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55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EDD67-CD4D-41EB-8D16-0AE43696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B3015-02F2-402F-9EBF-3AA65C6C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FA5D18-4F0C-4A56-8C29-554C347D0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8656BE-380B-4860-B5B9-56746903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257282-20E7-4B16-BD2F-D6B2EAA2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67F84A-1C88-480D-8161-23337890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91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126F7-E806-4339-9FAF-AFA1BEFF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E1437E-C69A-4C3B-917C-A694906B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566A84-13E4-43A3-A3C3-9CF762EE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394C1D-1C65-4BF9-9ED4-E2B62B1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DFEB3-AE46-4957-AC6F-592D7C1D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0F4887-15AE-4EE1-98D7-E2B4E3FD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10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ACFED9-52E4-45A5-913A-7501B98F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5FAEAE-B856-4700-8750-05B8B4A90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65E68-A6F0-4127-AF3A-C675E1BEC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1BDC-A9B8-4363-9D9B-F0430C53D3B3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E9D81-88E9-48CE-A849-275BC091A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5E71F6-9CF7-4372-879B-A2DA30F75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0EF6-D50B-4E1B-8FE2-45C9B2E7F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68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577B3E5E-EE76-44A0-A2A0-4CE79185C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232C7AD1-0736-494A-A2BF-454E23BEB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F26E5B-3E44-431B-BB17-A75ED2D2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DEED22-7480-4C57-8E41-91ECE288D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94DA75-2BF7-4CF6-B98F-D59EC53FE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3813-B20C-437F-9BD0-6F4F4014A3F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235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GQRrLfKDK8k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CMQ6OA84OA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84EEB-7DE2-4FD8-A0EB-6EA1F5092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4656"/>
          </a:xfrm>
        </p:spPr>
        <p:txBody>
          <a:bodyPr/>
          <a:lstStyle/>
          <a:p>
            <a:r>
              <a:rPr lang="nl-NL" b="1" dirty="0"/>
              <a:t>PVC hulpstukken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C556DF-4B6B-4AAC-918D-6A94554E3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7034"/>
            <a:ext cx="9144000" cy="110765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2D0372-EBBA-4D60-896C-E30610F5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6396">
            <a:off x="1153830" y="2344917"/>
            <a:ext cx="2168165" cy="21681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651D4C3-E81B-41CC-B499-81285C78A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5718">
            <a:off x="4535289" y="3026004"/>
            <a:ext cx="2015872" cy="2015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CB8866-BE2C-4435-B459-4BC71777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25498">
            <a:off x="7598488" y="2291984"/>
            <a:ext cx="3292125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2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2289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ook verschillende soorten bochten in PVC.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knie  45 graden ( bocht 45 graden)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1EF20B7-3E31-440C-AEE5-1EB87523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103" y="2384256"/>
            <a:ext cx="3992977" cy="39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zelfs bochten van 15 graden.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4 radius bocht 15 graden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8B15EA8-023E-48F3-898A-EDB076FA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69" y="179228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pvc hulpstukken met 2 bochten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de een S-Bocht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7B858A7-9CB0-4E6F-8F7B-FE83B589C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40" y="2150165"/>
            <a:ext cx="3296478" cy="32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2289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ook verschillende soorten bochten in PVC die verlopen naar een aansluiting voor (druppelslangen)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knie (90 graden) + klem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D9696C-B2D4-426C-8F58-AFF50FC7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64" y="309879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hulpstukken voor 3 buizen aan elkaar te lijmen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T-Stuk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33F479B-66B2-41EC-AFDD-C5BD2AAE1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40" y="2438399"/>
            <a:ext cx="3316357" cy="33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hulpstukken voor 3 buizen aan elkaar te lijmen in een hoek van 45 graden.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T-stuk 45 graden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b="1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D3D45CF-7539-45D7-9C61-2FB83A78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46" y="2629803"/>
            <a:ext cx="3747430" cy="37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Soms moet je op een bestaande leiding een nieuwe aftakking maken, je kunt er dan een T-Stuk tussenplakken, maar dit valt niet mee als de aanvoerleiding  aan beide kanten vast zit.</a:t>
            </a:r>
          </a:p>
          <a:p>
            <a:pPr marL="0" indent="0" eaLnBrk="1" hangingPunct="1">
              <a:buNone/>
            </a:pPr>
            <a:r>
              <a:rPr lang="nl-NL" altLang="nl-NL" dirty="0"/>
              <a:t>Een mooie manier is dan om een aanboorzadel te gebruiken.</a:t>
            </a:r>
          </a:p>
          <a:p>
            <a:pPr marL="0" indent="0" eaLnBrk="1" hangingPunct="1">
              <a:buNone/>
            </a:pPr>
            <a:r>
              <a:rPr lang="nl-NL" altLang="nl-NL" dirty="0"/>
              <a:t>Je boort een groot gat in de leiding en klemt het aanboorzadel eromheen. Door de rubbers die aan de binnenkant zitten zal het aanboorzadel waterdicht afsluiten.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F8D1721-31B7-4698-A56A-0EDF67DCA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06518"/>
            <a:ext cx="2451652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Soms moet je een aftakking maken naar 2 kanten, daarvoor gebruik je een kruisstuk 90 graden</a:t>
            </a:r>
            <a:r>
              <a:rPr lang="nl-NL" altLang="nl-NL" b="1" dirty="0"/>
              <a:t> </a:t>
            </a:r>
          </a:p>
          <a:p>
            <a:pPr marL="0" indent="0" eaLnBrk="1" hangingPunct="1">
              <a:buNone/>
            </a:pPr>
            <a:endParaRPr lang="nl-NL" altLang="nl-NL" b="1" dirty="0"/>
          </a:p>
          <a:p>
            <a:pPr marL="0" indent="0" eaLnBrk="1" hangingPunct="1">
              <a:buNone/>
            </a:pPr>
            <a:endParaRPr lang="nl-NL" altLang="nl-NL" b="1" dirty="0"/>
          </a:p>
          <a:p>
            <a:pPr marL="0" indent="0" eaLnBrk="1" hangingPunct="1">
              <a:buNone/>
            </a:pPr>
            <a:endParaRPr lang="nl-NL" altLang="nl-NL" b="1" dirty="0"/>
          </a:p>
          <a:p>
            <a:pPr marL="0" indent="0" eaLnBrk="1" hangingPunct="1">
              <a:buNone/>
            </a:pPr>
            <a:r>
              <a:rPr lang="nl-NL" altLang="nl-NL" dirty="0"/>
              <a:t>Kruisstuk 90 graden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8042EB0-C39A-4D0C-BF7D-9AF8FA5B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38" y="2667000"/>
            <a:ext cx="3137452" cy="31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Om een leiding (definitief) af te sluiten gebruik je een afsluitdop.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Afsluitdop</a:t>
            </a:r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4FE9C3D-549A-4886-8AF5-4D19C9C4B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02" y="3117522"/>
            <a:ext cx="1939837" cy="19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kunt ook een leiding afsluiten met een schroefdop, </a:t>
            </a:r>
            <a:br>
              <a:rPr lang="nl-NL" altLang="nl-NL" dirty="0"/>
            </a:br>
            <a:r>
              <a:rPr lang="nl-NL" altLang="nl-NL" dirty="0"/>
              <a:t>het voordeel hiervan is dat je hier altijd nog een leiding aan vast kunt </a:t>
            </a:r>
            <a:r>
              <a:rPr lang="nl-NL" altLang="nl-NL" dirty="0" err="1"/>
              <a:t>schoeven</a:t>
            </a:r>
            <a:r>
              <a:rPr lang="nl-NL" altLang="nl-NL" dirty="0"/>
              <a:t>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Schroefdop                                            Draadeind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EE266A-8EFC-4930-88BA-268F6C445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74" y="2736598"/>
            <a:ext cx="2238866" cy="223886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559554-7C9D-42B6-A8F4-35F4888F7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14237">
            <a:off x="6776089" y="2648695"/>
            <a:ext cx="2515800" cy="25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 Buizen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Meest gebruikt in tuinbouw:</a:t>
            </a:r>
          </a:p>
          <a:p>
            <a:pPr eaLnBrk="1" hangingPunct="1"/>
            <a:r>
              <a:rPr lang="nl-NL" altLang="nl-NL" dirty="0"/>
              <a:t>Diameter 32 mm,  wanddikte 2,4 mm</a:t>
            </a:r>
          </a:p>
          <a:p>
            <a:pPr eaLnBrk="1" hangingPunct="1"/>
            <a:r>
              <a:rPr lang="nl-NL" altLang="nl-NL" dirty="0"/>
              <a:t>Diameter 40, wanddikte 3 mm</a:t>
            </a:r>
          </a:p>
          <a:p>
            <a:pPr eaLnBrk="1" hangingPunct="1"/>
            <a:r>
              <a:rPr lang="nl-NL" altLang="nl-NL" dirty="0"/>
              <a:t>Diameter 50, wanddikte 3,7 mm</a:t>
            </a:r>
          </a:p>
          <a:p>
            <a:pPr eaLnBrk="1" hangingPunct="1"/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Deze buizen kunnen allemaal een druk aan van 16 bar.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Je hebt buizen met diameter 25 tot 315   mm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media.wildkamp.nl/productimages/default/870px/58032.jpg">
            <a:extLst>
              <a:ext uri="{FF2B5EF4-FFF2-40B4-BE49-F238E27FC236}">
                <a16:creationId xmlns:a16="http://schemas.microsoft.com/office/drawing/2014/main" id="{071B2740-F84B-44C7-AEA2-72898FCB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86" y="2281287"/>
            <a:ext cx="3627865" cy="36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Als je de leiding handmatig wilt afsluiten , gebruik je een kogelkraan.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Kogelkraan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A2C66A3-09AB-4A31-A985-3D9098A9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68" y="2391659"/>
            <a:ext cx="2991832" cy="29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Ook kun je een elektrische kraan plaatsen die op afstand (of computer gestuurd) open of dicht gaat.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Magneetventiel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B078CEE-A948-4ECF-8370-C559F430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64" y="3007151"/>
            <a:ext cx="2889315" cy="28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werkt een elektrische kraan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C41B305C-DA11-45E5-B0DD-3457C0B177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1038" y="2050330"/>
            <a:ext cx="7692272" cy="4326903"/>
          </a:xfrm>
          <a:prstGeom prst="rect">
            <a:avLst/>
          </a:prstGeom>
        </p:spPr>
      </p:pic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8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801277"/>
            <a:ext cx="10515600" cy="991011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kan er kapot gaan aan de elektrische kraan ?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663612"/>
            <a:ext cx="7831137" cy="4351337"/>
          </a:xfrm>
        </p:spPr>
        <p:txBody>
          <a:bodyPr/>
          <a:lstStyle/>
          <a:p>
            <a:pPr eaLnBrk="1" hangingPunct="1"/>
            <a:r>
              <a:rPr lang="nl-NL" altLang="nl-NL" dirty="0"/>
              <a:t>Spoel</a:t>
            </a:r>
          </a:p>
          <a:p>
            <a:pPr eaLnBrk="1" hangingPunct="1"/>
            <a:r>
              <a:rPr lang="nl-NL" altLang="nl-NL" dirty="0"/>
              <a:t>Membraam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DD56A25-1359-4723-885A-58AC9829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38" y="1663612"/>
            <a:ext cx="1984562" cy="1984562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B902B408-A6A1-464D-B13B-473AF483B69A}"/>
              </a:ext>
            </a:extLst>
          </p:cNvPr>
          <p:cNvSpPr/>
          <p:nvPr/>
        </p:nvSpPr>
        <p:spPr>
          <a:xfrm rot="11040593">
            <a:off x="5392132" y="2045616"/>
            <a:ext cx="1659117" cy="217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4D5523-F662-4F31-BC60-9D29B47BD178}"/>
              </a:ext>
            </a:extLst>
          </p:cNvPr>
          <p:cNvSpPr txBox="1"/>
          <p:nvPr/>
        </p:nvSpPr>
        <p:spPr>
          <a:xfrm>
            <a:off x="7051249" y="2045616"/>
            <a:ext cx="325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Druk schroef</a:t>
            </a:r>
          </a:p>
          <a:p>
            <a:r>
              <a:rPr lang="nl-NL" dirty="0"/>
              <a:t>Hiermee stel je de druk in.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C3BD07DE-F5B3-41F7-AD3F-BD8ADC2A0DF3}"/>
              </a:ext>
            </a:extLst>
          </p:cNvPr>
          <p:cNvSpPr/>
          <p:nvPr/>
        </p:nvSpPr>
        <p:spPr>
          <a:xfrm rot="20436203">
            <a:off x="1860701" y="3081632"/>
            <a:ext cx="3384223" cy="433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00070E-90A3-4BB8-9A22-1F3CE472E03A}"/>
              </a:ext>
            </a:extLst>
          </p:cNvPr>
          <p:cNvSpPr txBox="1"/>
          <p:nvPr/>
        </p:nvSpPr>
        <p:spPr>
          <a:xfrm>
            <a:off x="1009625" y="4065035"/>
            <a:ext cx="241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Spoel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E45C0C-BAE6-46F3-B001-B0C5BBC23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77" y="4076973"/>
            <a:ext cx="1667435" cy="14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Soms</a:t>
            </a:r>
            <a:r>
              <a:rPr lang="nl-NL" altLang="nl-NL" b="1" dirty="0"/>
              <a:t> </a:t>
            </a:r>
            <a:r>
              <a:rPr lang="nl-NL" altLang="nl-NL" dirty="0"/>
              <a:t>komt het voor dat je iets verkeert gelijmd hebt. </a:t>
            </a:r>
            <a:br>
              <a:rPr lang="nl-NL" altLang="nl-NL" dirty="0"/>
            </a:br>
            <a:r>
              <a:rPr lang="nl-NL" altLang="nl-NL" dirty="0"/>
              <a:t>Als je er snel genoeg bij bent kun je het gelijmde gedeelte nog uit elkaar trekken en schoon maken.</a:t>
            </a:r>
          </a:p>
          <a:p>
            <a:pPr marL="0" indent="0" eaLnBrk="1" hangingPunct="1">
              <a:buNone/>
            </a:pPr>
            <a:r>
              <a:rPr lang="nl-NL" altLang="nl-NL" dirty="0"/>
              <a:t>Als je er te laat bij bent kan je de leiding er nog uit ”branden”.</a:t>
            </a:r>
          </a:p>
          <a:p>
            <a:pPr marL="0" indent="0" eaLnBrk="1" hangingPunct="1">
              <a:buNone/>
            </a:pPr>
            <a:r>
              <a:rPr lang="nl-NL" altLang="nl-NL" dirty="0"/>
              <a:t>Met een verfbrander of desnoods een gasbrander verwarm je het gelijmde gedeelte en plukt het uit elkaar.</a:t>
            </a:r>
          </a:p>
          <a:p>
            <a:pPr marL="0" indent="0" eaLnBrk="1" hangingPunct="1">
              <a:buNone/>
            </a:pPr>
            <a:r>
              <a:rPr lang="nl-NL" altLang="nl-NL" dirty="0"/>
              <a:t>Kijk maar eens naar de volgende video.</a:t>
            </a:r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9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F48C2A93-9B34-4307-839F-59BEA026F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838200"/>
            <a:ext cx="7886700" cy="996950"/>
          </a:xfrm>
        </p:spPr>
        <p:txBody>
          <a:bodyPr/>
          <a:lstStyle/>
          <a:p>
            <a:pPr eaLnBrk="1" hangingPunct="1"/>
            <a:endParaRPr lang="nl-NL" altLang="nl-NL" b="1"/>
          </a:p>
        </p:txBody>
      </p:sp>
      <p:pic>
        <p:nvPicPr>
          <p:cNvPr id="56323" name="Afbeelding 6">
            <a:extLst>
              <a:ext uri="{FF2B5EF4-FFF2-40B4-BE49-F238E27FC236}">
                <a16:creationId xmlns:a16="http://schemas.microsoft.com/office/drawing/2014/main" id="{58923CC1-D7F6-462B-B16A-8FE08976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CMQ6OA84OA">
            <a:hlinkClick r:id="" action="ppaction://media"/>
            <a:extLst>
              <a:ext uri="{FF2B5EF4-FFF2-40B4-BE49-F238E27FC236}">
                <a16:creationId xmlns:a16="http://schemas.microsoft.com/office/drawing/2014/main" id="{041823E3-0E68-4638-B018-1964E5D1E049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1" y="1835150"/>
            <a:ext cx="7688263" cy="4324350"/>
          </a:xfr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dirty="0"/>
              <a:t>PVC buis met </a:t>
            </a:r>
            <a:r>
              <a:rPr lang="nl-NL" dirty="0" err="1"/>
              <a:t>aangevormde</a:t>
            </a:r>
            <a:r>
              <a:rPr lang="nl-NL" dirty="0"/>
              <a:t> </a:t>
            </a:r>
            <a:r>
              <a:rPr lang="nl-NL" dirty="0" err="1"/>
              <a:t>lijmmof</a:t>
            </a:r>
            <a:endParaRPr lang="nl-NL" dirty="0"/>
          </a:p>
          <a:p>
            <a:pPr marL="0" indent="0" eaLnBrk="1" hangingPunct="1">
              <a:buNone/>
            </a:pP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Handig voor het aan elkaar lijmen van lange stukken</a:t>
            </a:r>
          </a:p>
          <a:p>
            <a:pPr marL="0" indent="0" eaLnBrk="1" hangingPunct="1">
              <a:buNone/>
            </a:pPr>
            <a:endParaRPr lang="nl-NL" altLang="nl-NL" b="1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6112476-B90B-42AA-8683-4A1DDD08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318704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06253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Om pvc buizen aan elkaar te lijmen gebruik je een “mof”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PVC </a:t>
            </a:r>
            <a:r>
              <a:rPr lang="nl-NL" altLang="nl-NL" dirty="0" err="1"/>
              <a:t>inwandige</a:t>
            </a:r>
            <a:r>
              <a:rPr lang="nl-NL" altLang="nl-NL" dirty="0"/>
              <a:t> mof, </a:t>
            </a:r>
            <a:r>
              <a:rPr lang="nl-NL" altLang="nl-NL" dirty="0" err="1"/>
              <a:t>inwandig</a:t>
            </a:r>
            <a:r>
              <a:rPr lang="nl-NL" altLang="nl-NL" dirty="0"/>
              <a:t> wil zeggen dat je de buizen erin lijmt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27C0765-45F7-4958-8CCB-5481AAB4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551" y="3421930"/>
            <a:ext cx="2955303" cy="29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2289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kunt ook een verloop mof gebruiken om naar een andere diameter pvc buis te gaan 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PVC verloop mof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E27D908-524C-470B-A219-82D5B274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40" y="2211636"/>
            <a:ext cx="3095100" cy="30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2289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ook verschillende soorten bochten in PVC.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knie ( bocht 90 graden)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B4B0434-3BB7-42AD-B163-B013704C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40" y="2684464"/>
            <a:ext cx="3121058" cy="31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bochten van 90 graden, met een bocht zal je minder drukverlies hebben dan bij een knie. Hij neemt echter wel meer ruimte in  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bocht 90 graden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2CD2B20-31D8-46B4-A80E-5DE6DE4C5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86" y="2917469"/>
            <a:ext cx="3227353" cy="32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Je hebt bochten van 90 graden.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Dit noemen ze een 4 radius bocht 90 graden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marL="0" indent="0" eaLnBrk="1" hangingPunct="1">
              <a:buNone/>
            </a:pPr>
            <a:endParaRPr lang="nl-NL" altLang="nl-NL" dirty="0"/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F58C22-D6FF-4498-AB66-C8E8D42D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652" y="2756451"/>
            <a:ext cx="3077817" cy="30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5C595FE-5A9F-4654-ACE0-669BBB20F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340" y="480767"/>
            <a:ext cx="10515600" cy="131152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PVC</a:t>
            </a: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36D253-F0BA-49E8-92A4-A5C2CFB11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5340" y="1793485"/>
            <a:ext cx="7831137" cy="43513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dirty="0"/>
              <a:t>Waarom een bocht of een knie?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eaLnBrk="1" hangingPunct="1"/>
            <a:r>
              <a:rPr lang="nl-NL" altLang="nl-NL" dirty="0"/>
              <a:t>Ruimte</a:t>
            </a:r>
          </a:p>
          <a:p>
            <a:pPr eaLnBrk="1" hangingPunct="1"/>
            <a:r>
              <a:rPr lang="nl-NL" altLang="nl-NL" dirty="0"/>
              <a:t>Drukverlies </a:t>
            </a:r>
          </a:p>
        </p:txBody>
      </p:sp>
      <p:pic>
        <p:nvPicPr>
          <p:cNvPr id="4100" name="Afbeelding 6">
            <a:extLst>
              <a:ext uri="{FF2B5EF4-FFF2-40B4-BE49-F238E27FC236}">
                <a16:creationId xmlns:a16="http://schemas.microsoft.com/office/drawing/2014/main" id="{A19D7C89-715E-4BB5-8E71-491E1BB7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8A9D42F-BB65-4173-BCAF-98C04854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08" y="2315817"/>
            <a:ext cx="2374261" cy="23742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8B4E8A-47E5-4D98-8657-ED824F402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314" y="1944289"/>
            <a:ext cx="3121423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0" ma:contentTypeDescription="Een nieuw document maken." ma:contentTypeScope="" ma:versionID="c24629cd94f4f1506f8caf115a8142f2">
  <xsd:schema xmlns:xsd="http://www.w3.org/2001/XMLSchema" xmlns:xs="http://www.w3.org/2001/XMLSchema" xmlns:p="http://schemas.microsoft.com/office/2006/metadata/properties" xmlns:ns3="88fa185b-b6f4-4426-890a-edc6532e8d4f" targetNamespace="http://schemas.microsoft.com/office/2006/metadata/properties" ma:root="true" ma:fieldsID="b1e019c9b76ae304b72ad017d94a6f98" ns3:_="">
    <xsd:import namespace="88fa185b-b6f4-4426-890a-edc6532e8d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1C5C1E-B8F0-48B8-BCD6-91918478D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5FE75-E7F1-49DC-A508-18EA9076047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8fa185b-b6f4-4426-890a-edc6532e8d4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007EEB-B748-473C-8D27-137BA17E9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514</Words>
  <Application>Microsoft Office PowerPoint</Application>
  <PresentationFormat>Breedbeeld</PresentationFormat>
  <Paragraphs>131</Paragraphs>
  <Slides>25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1_Kantoorthema</vt:lpstr>
      <vt:lpstr>PVC hulpstukken </vt:lpstr>
      <vt:lpstr>PVC Buizen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PVC</vt:lpstr>
      <vt:lpstr>Hoe werkt een elektrische kraan</vt:lpstr>
      <vt:lpstr>Wat kan er kapot gaan aan de elektrische kraan ?</vt:lpstr>
      <vt:lpstr>PVC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21</cp:revision>
  <dcterms:created xsi:type="dcterms:W3CDTF">2020-09-08T11:57:04Z</dcterms:created>
  <dcterms:modified xsi:type="dcterms:W3CDTF">2020-09-17T18:09:46Z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